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92BD6-FA50-43E6-8AEA-6622A2D2FD15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8E06F-3B4E-4A75-867E-81E1C95FB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85F4-A9EC-4873-A266-CF555222F964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566B1-30E0-44D8-B7D1-E307A6611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Инструкция для пользователя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MERCURY UNIVERSITY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218" name="Picture 2" descr="C:\Users\пк\YandexDisk\Скриншоты\2015-12-14 14-34-19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7704856" cy="54810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6021288"/>
            <a:ext cx="6075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Возвращаемся на «Домашнюю страницу» , в списке курсов </a:t>
            </a:r>
          </a:p>
          <a:p>
            <a:r>
              <a:rPr lang="ru-RU" dirty="0"/>
              <a:t>п</a:t>
            </a:r>
            <a:r>
              <a:rPr lang="ru-RU" dirty="0" smtClean="0"/>
              <a:t>оявились новые два. Нажимаем на кнопку «Начать курс»</a:t>
            </a:r>
            <a:endParaRPr lang="ru-RU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 flipH="1" flipV="1">
            <a:off x="755576" y="5445224"/>
            <a:ext cx="1296144" cy="57606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5400000" flipH="1" flipV="1">
            <a:off x="323528" y="5373216"/>
            <a:ext cx="1512168" cy="504056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6200000" flipV="1">
            <a:off x="4211960" y="5373216"/>
            <a:ext cx="720080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0800000">
            <a:off x="4067944" y="5085184"/>
            <a:ext cx="3456384" cy="1296144"/>
          </a:xfrm>
          <a:prstGeom prst="bentConnector3">
            <a:avLst>
              <a:gd name="adj1" fmla="val 1058"/>
            </a:avLst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Users\пк\YandexDisk\Скриншоты\2015-12-14 14-35-16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268760"/>
            <a:ext cx="7632848" cy="53977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6093296"/>
            <a:ext cx="380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Появляется страница загрузки курса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266" name="Picture 2" descr="C:\Users\пк\YandexDisk\Скриншоты\2015-12-14 14-37-52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7"/>
            <a:ext cx="7723777" cy="53740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5949280"/>
            <a:ext cx="5048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В </a:t>
            </a:r>
            <a:r>
              <a:rPr lang="ru-RU" dirty="0" smtClean="0"/>
              <a:t>новом окне открывается сам </a:t>
            </a:r>
            <a:r>
              <a:rPr lang="ru-RU" dirty="0" smtClean="0"/>
              <a:t>курс, время </a:t>
            </a:r>
          </a:p>
          <a:p>
            <a:r>
              <a:rPr lang="ru-RU" dirty="0" smtClean="0"/>
              <a:t>загрузки зависит от вашего интернет провайдера</a:t>
            </a:r>
          </a:p>
          <a:p>
            <a:r>
              <a:rPr lang="ru-RU" dirty="0" smtClean="0"/>
              <a:t>              и</a:t>
            </a:r>
            <a:r>
              <a:rPr lang="ru-RU" dirty="0" smtClean="0"/>
              <a:t> может занять  некоторое время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Вводим адрес  в адресную строку </a:t>
            </a:r>
            <a:r>
              <a:rPr lang="en-US" dirty="0" smtClean="0"/>
              <a:t>www.mercuryuniversity.com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пк\YandexDisk\Скриншоты\2015-12-14 14-20-54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68760"/>
            <a:ext cx="7416824" cy="5246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5805264"/>
            <a:ext cx="355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Вводим </a:t>
            </a:r>
            <a:r>
              <a:rPr lang="en-US" dirty="0" smtClean="0"/>
              <a:t>ID</a:t>
            </a:r>
            <a:r>
              <a:rPr lang="ru-RU" dirty="0" smtClean="0"/>
              <a:t> пользователя и пароль </a:t>
            </a:r>
            <a:endParaRPr lang="ru-RU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 flipH="1" flipV="1">
            <a:off x="4391980" y="3969060"/>
            <a:ext cx="2592288" cy="108012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пк\YandexDisk\Скриншоты\2015-12-14 14-22-27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7848872" cy="55292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764704"/>
            <a:ext cx="374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Появляется персональная страница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6021288"/>
            <a:ext cx="701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Отрывается «Домашняя страница» со списком назначенных курсов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пк\YandexDisk\Скриншоты\2015-12-14 14-23-44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7707106" cy="540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5949280"/>
            <a:ext cx="730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выбора какого-либо курса необходимо нажать на кнопу «ПЕРЕЙТИ»</a:t>
            </a:r>
            <a:endParaRPr lang="ru-RU" dirty="0"/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5400000" flipH="1" flipV="1">
            <a:off x="3671900" y="3609020"/>
            <a:ext cx="2880320" cy="1656184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пк\YandexDisk\Скриншоты\2015-12-14 14-25-22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830" y="1268760"/>
            <a:ext cx="7794564" cy="5400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95736" y="6093296"/>
            <a:ext cx="376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Выбираем язык </a:t>
            </a:r>
            <a:r>
              <a:rPr lang="en-US" dirty="0" smtClean="0"/>
              <a:t>English</a:t>
            </a:r>
            <a:r>
              <a:rPr lang="ru-RU" dirty="0" smtClean="0"/>
              <a:t> (английский)</a:t>
            </a:r>
            <a:endParaRPr lang="ru-RU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6200000" flipV="1">
            <a:off x="2195736" y="3789040"/>
            <a:ext cx="2664296" cy="18002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пк\YandexDisk\Скриншоты\2015-12-14 14-26-04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7992888" cy="54258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6309320"/>
            <a:ext cx="637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Появляются все 240 курсов из которых выбираете нужный вам </a:t>
            </a:r>
            <a:endParaRPr lang="ru-RU" dirty="0"/>
          </a:p>
        </p:txBody>
      </p:sp>
      <p:cxnSp>
        <p:nvCxnSpPr>
          <p:cNvPr id="10" name="Соединительная линия уступом 9"/>
          <p:cNvCxnSpPr>
            <a:stCxn id="8" idx="0"/>
          </p:cNvCxnSpPr>
          <p:nvPr/>
        </p:nvCxnSpPr>
        <p:spPr>
          <a:xfrm rot="16200000" flipV="1">
            <a:off x="2061346" y="3707406"/>
            <a:ext cx="2664296" cy="2539532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пк\YandexDisk\Скриншоты\2015-12-14 14-27-13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7"/>
            <a:ext cx="8032409" cy="536854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63688" y="6093296"/>
            <a:ext cx="505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Можно найти курс с помощью поисковой строки </a:t>
            </a:r>
            <a:endParaRPr lang="ru-RU" dirty="0"/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6200000" flipV="1">
            <a:off x="3023828" y="3032956"/>
            <a:ext cx="3240360" cy="288032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46" t="59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635897" cy="12195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294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пк\YandexDisk\Скриншоты\2015-12-14 14-30-39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40768"/>
            <a:ext cx="7578179" cy="53951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5949280"/>
            <a:ext cx="6476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Нашли нужный курс нажимаем на кнопу «Назначить мне», </a:t>
            </a:r>
          </a:p>
          <a:p>
            <a:r>
              <a:rPr lang="ru-RU" dirty="0" smtClean="0"/>
              <a:t>после назначения курса появляется надпись «Уже определен»</a:t>
            </a:r>
            <a:endParaRPr lang="ru-RU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6200000" flipV="1">
            <a:off x="5544108" y="5049180"/>
            <a:ext cx="1728192" cy="216024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V="1">
            <a:off x="5436096" y="4149080"/>
            <a:ext cx="3024336" cy="1296144"/>
          </a:xfrm>
          <a:prstGeom prst="bentConnector3">
            <a:avLst>
              <a:gd name="adj1" fmla="val 83975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125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Инструкция для пользователя MERCURY UNIVERSITY</vt:lpstr>
      <vt:lpstr>Вводим адрес  в адресную строку www.mercuryuniversity.com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пользователя MERCURY UNIVERSITI</dc:title>
  <dc:creator>пк</dc:creator>
  <cp:lastModifiedBy>Jrumshin</cp:lastModifiedBy>
  <cp:revision>13</cp:revision>
  <dcterms:created xsi:type="dcterms:W3CDTF">2015-12-14T09:39:15Z</dcterms:created>
  <dcterms:modified xsi:type="dcterms:W3CDTF">2015-12-15T09:42:04Z</dcterms:modified>
</cp:coreProperties>
</file>